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8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4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4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29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3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46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3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8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1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3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41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8B545-9654-438A-92DD-5096A7559AC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8D4CA-2B88-45A5-864D-9BA51D808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42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"/><Relationship Id="rId5" Type="http://schemas.openxmlformats.org/officeDocument/2006/relationships/image" Target="../media/image15.tif"/><Relationship Id="rId4" Type="http://schemas.openxmlformats.org/officeDocument/2006/relationships/image" Target="../media/image14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"/><Relationship Id="rId5" Type="http://schemas.openxmlformats.org/officeDocument/2006/relationships/image" Target="../media/image22.tif"/><Relationship Id="rId4" Type="http://schemas.openxmlformats.org/officeDocument/2006/relationships/image" Target="../media/image21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56527"/>
            <a:ext cx="9144000" cy="1239036"/>
          </a:xfrm>
        </p:spPr>
        <p:txBody>
          <a:bodyPr/>
          <a:lstStyle/>
          <a:p>
            <a:r>
              <a:rPr lang="en-US" altLang="ko-KR" dirty="0" err="1" smtClean="0"/>
              <a:t>Matlab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인턴 </a:t>
            </a:r>
            <a:r>
              <a:rPr lang="ko-KR" altLang="en-US" dirty="0" err="1" smtClean="0"/>
              <a:t>최형신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4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5734" y="345030"/>
            <a:ext cx="2939980" cy="29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Problem </a:t>
            </a:r>
            <a:r>
              <a:rPr lang="en-US" altLang="ko-KR" sz="3200" dirty="0" smtClean="0"/>
              <a:t>5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129602" y="795321"/>
            <a:ext cx="1026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fminsearch</a:t>
            </a:r>
            <a:r>
              <a:rPr lang="ko-KR" altLang="en-US" dirty="0" smtClean="0"/>
              <a:t>를 이해하고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그를 활용하여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번의 최적의 </a:t>
            </a:r>
            <a:r>
              <a:rPr lang="en-US" altLang="ko-KR" dirty="0" smtClean="0"/>
              <a:t>translation </a:t>
            </a:r>
            <a:r>
              <a:rPr lang="ko-KR" altLang="en-US" dirty="0" smtClean="0"/>
              <a:t>값을 출력해본다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"/>
          <a:stretch/>
        </p:blipFill>
        <p:spPr>
          <a:xfrm>
            <a:off x="627746" y="1480477"/>
            <a:ext cx="3167014" cy="25487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4" r="7775" b="11117"/>
          <a:stretch/>
        </p:blipFill>
        <p:spPr>
          <a:xfrm>
            <a:off x="8165592" y="1649754"/>
            <a:ext cx="3639313" cy="29741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7746" y="4078497"/>
            <a:ext cx="3587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SSD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input</a:t>
            </a:r>
            <a:r>
              <a:rPr lang="ko-KR" altLang="en-US" sz="1400" dirty="0" smtClean="0"/>
              <a:t>으로 사용한 </a:t>
            </a:r>
            <a:r>
              <a:rPr lang="en-US" altLang="ko-KR" sz="1400" dirty="0" err="1" smtClean="0"/>
              <a:t>fminsearch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23671" y="4866652"/>
            <a:ext cx="116770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randi</a:t>
            </a:r>
            <a:r>
              <a:rPr lang="en-US" altLang="ko-KR" dirty="0"/>
              <a:t>() </a:t>
            </a:r>
            <a:r>
              <a:rPr lang="ko-KR" altLang="en-US" dirty="0"/>
              <a:t>명령어를 이용한 임의의 왜곡 이미지 생성</a:t>
            </a:r>
            <a:r>
              <a:rPr lang="en-US" altLang="ko-KR" dirty="0"/>
              <a:t>(Before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SSD, MI</a:t>
            </a:r>
            <a:r>
              <a:rPr lang="ko-KR" altLang="en-US" dirty="0"/>
              <a:t>를 </a:t>
            </a:r>
            <a:r>
              <a:rPr lang="ko-KR" altLang="en-US" dirty="0" err="1" smtClean="0"/>
              <a:t>입력값으로</a:t>
            </a:r>
            <a:r>
              <a:rPr lang="ko-KR" altLang="en-US" dirty="0" smtClean="0"/>
              <a:t> 받는 </a:t>
            </a:r>
            <a:r>
              <a:rPr lang="en-US" altLang="ko-KR" dirty="0" err="1" smtClean="0"/>
              <a:t>fminsearch</a:t>
            </a:r>
            <a:r>
              <a:rPr lang="ko-KR" altLang="en-US" dirty="0" smtClean="0"/>
              <a:t>를 통해 </a:t>
            </a:r>
            <a:r>
              <a:rPr lang="ko-KR" altLang="en-US" dirty="0"/>
              <a:t>최적의 </a:t>
            </a:r>
            <a:r>
              <a:rPr lang="en-US" altLang="ko-KR" dirty="0"/>
              <a:t>Translation</a:t>
            </a:r>
            <a:r>
              <a:rPr lang="ko-KR" altLang="en-US" dirty="0"/>
              <a:t>을 찾고 </a:t>
            </a:r>
            <a:r>
              <a:rPr lang="en-US" altLang="ko-KR" dirty="0"/>
              <a:t>Before </a:t>
            </a:r>
            <a:r>
              <a:rPr lang="ko-KR" altLang="en-US" dirty="0"/>
              <a:t>이미지를 </a:t>
            </a:r>
            <a:r>
              <a:rPr lang="en-US" altLang="ko-KR" dirty="0"/>
              <a:t>translate(Translation)</a:t>
            </a:r>
          </a:p>
          <a:p>
            <a:endParaRPr lang="en-US" altLang="ko-KR" dirty="0"/>
          </a:p>
          <a:p>
            <a:r>
              <a:rPr lang="en-US" altLang="ko-KR" dirty="0"/>
              <a:t>Image </a:t>
            </a:r>
            <a:r>
              <a:rPr lang="en-US" altLang="ko-KR" dirty="0" err="1"/>
              <a:t>substraction</a:t>
            </a:r>
            <a:r>
              <a:rPr lang="ko-KR" altLang="en-US" dirty="0"/>
              <a:t>을 통해 완전한 </a:t>
            </a:r>
            <a:r>
              <a:rPr lang="en-US" altLang="ko-KR" dirty="0"/>
              <a:t>registration</a:t>
            </a:r>
            <a:r>
              <a:rPr lang="ko-KR" altLang="en-US" dirty="0"/>
              <a:t>이 되는 것을 확인할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05872" y="1480477"/>
            <a:ext cx="155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0186417" y="1225930"/>
            <a:ext cx="161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x</a:t>
            </a:r>
            <a:r>
              <a:rPr lang="ko-KR" altLang="en-US" sz="1200" dirty="0" smtClean="0"/>
              <a:t>축으로 </a:t>
            </a:r>
            <a:r>
              <a:rPr lang="en-US" altLang="ko-KR" sz="1200" dirty="0" smtClean="0"/>
              <a:t>17</a:t>
            </a:r>
          </a:p>
          <a:p>
            <a:r>
              <a:rPr lang="en-US" altLang="ko-KR" sz="1200" dirty="0"/>
              <a:t>y</a:t>
            </a:r>
            <a:r>
              <a:rPr lang="ko-KR" altLang="en-US" sz="1200" dirty="0" smtClean="0"/>
              <a:t>축으로 </a:t>
            </a:r>
            <a:r>
              <a:rPr lang="en-US" altLang="ko-KR" sz="1200" dirty="0" smtClean="0"/>
              <a:t>-19 </a:t>
            </a:r>
            <a:r>
              <a:rPr lang="ko-KR" altLang="en-US" sz="1200" dirty="0" smtClean="0"/>
              <a:t>이동</a:t>
            </a:r>
            <a:endParaRPr lang="en-US" altLang="ko-KR" sz="1200" dirty="0" smtClean="0"/>
          </a:p>
          <a:p>
            <a:r>
              <a:rPr lang="en-US" altLang="ko-KR" sz="1200" dirty="0" smtClean="0"/>
              <a:t>Initial point (-10,-10)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2"/>
          <a:stretch/>
        </p:blipFill>
        <p:spPr>
          <a:xfrm>
            <a:off x="4079149" y="1480477"/>
            <a:ext cx="3199475" cy="25683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36065" y="4108131"/>
            <a:ext cx="3587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MI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input</a:t>
            </a:r>
            <a:r>
              <a:rPr lang="ko-KR" altLang="en-US" sz="1400" dirty="0" smtClean="0"/>
              <a:t>으로 사용한 </a:t>
            </a:r>
            <a:r>
              <a:rPr lang="en-US" altLang="ko-KR" sz="1400" dirty="0" err="1" smtClean="0"/>
              <a:t>fminsearch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81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5734" y="345030"/>
            <a:ext cx="2939980" cy="29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Problem </a:t>
            </a:r>
            <a:r>
              <a:rPr lang="en-US" altLang="ko-KR" sz="3200" dirty="0" smtClean="0"/>
              <a:t>5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6" y="971550"/>
            <a:ext cx="3950208" cy="29626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r="8527" b="12150"/>
          <a:stretch/>
        </p:blipFill>
        <p:spPr>
          <a:xfrm>
            <a:off x="5454396" y="573636"/>
            <a:ext cx="4279392" cy="3514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826" y="4035516"/>
            <a:ext cx="3587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SSD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input</a:t>
            </a:r>
            <a:r>
              <a:rPr lang="ko-KR" altLang="en-US" sz="1400" dirty="0" smtClean="0"/>
              <a:t>으로 사용한 </a:t>
            </a:r>
            <a:r>
              <a:rPr lang="en-US" altLang="ko-KR" sz="1400" dirty="0" err="1" smtClean="0"/>
              <a:t>fminsearch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040113" y="971550"/>
            <a:ext cx="161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x</a:t>
            </a:r>
            <a:r>
              <a:rPr lang="ko-KR" altLang="en-US" sz="1200" dirty="0" smtClean="0"/>
              <a:t>축으로 </a:t>
            </a:r>
            <a:r>
              <a:rPr lang="en-US" altLang="ko-KR" sz="1200" dirty="0" smtClean="0"/>
              <a:t>17</a:t>
            </a:r>
          </a:p>
          <a:p>
            <a:r>
              <a:rPr lang="en-US" altLang="ko-KR" sz="1200" dirty="0"/>
              <a:t>y</a:t>
            </a:r>
            <a:r>
              <a:rPr lang="ko-KR" altLang="en-US" sz="1200" dirty="0" smtClean="0"/>
              <a:t>축으로 </a:t>
            </a:r>
            <a:r>
              <a:rPr lang="en-US" altLang="ko-KR" sz="1200" dirty="0" smtClean="0"/>
              <a:t>-19 </a:t>
            </a:r>
            <a:r>
              <a:rPr lang="ko-KR" altLang="en-US" sz="1200" dirty="0" smtClean="0"/>
              <a:t>이동</a:t>
            </a:r>
            <a:endParaRPr lang="en-US" altLang="ko-KR" sz="1200" dirty="0" smtClean="0"/>
          </a:p>
          <a:p>
            <a:r>
              <a:rPr lang="en-US" altLang="ko-KR" sz="1200" dirty="0" smtClean="0"/>
              <a:t>Initial point (-5,-5)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94360" y="4818884"/>
            <a:ext cx="11597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minsearch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initial point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target point</a:t>
            </a:r>
            <a:r>
              <a:rPr lang="ko-KR" altLang="en-US" dirty="0" smtClean="0"/>
              <a:t>와 차이가 클 수록 </a:t>
            </a:r>
            <a:r>
              <a:rPr lang="en-US" altLang="ko-KR" dirty="0" err="1" smtClean="0"/>
              <a:t>fminsearch</a:t>
            </a:r>
            <a:r>
              <a:rPr lang="ko-KR" altLang="en-US" dirty="0" smtClean="0"/>
              <a:t>가 정확한 </a:t>
            </a:r>
            <a:r>
              <a:rPr lang="en-US" altLang="ko-KR" dirty="0" smtClean="0"/>
              <a:t>translate point</a:t>
            </a:r>
            <a:r>
              <a:rPr lang="ko-KR" altLang="en-US" dirty="0" smtClean="0"/>
              <a:t>를 찾지 못한다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Image </a:t>
            </a:r>
            <a:r>
              <a:rPr lang="en-US" altLang="ko-KR" dirty="0" err="1" smtClean="0"/>
              <a:t>substraction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registration</a:t>
            </a:r>
            <a:r>
              <a:rPr lang="ko-KR" altLang="en-US" dirty="0" smtClean="0"/>
              <a:t>이 잘 안되는 것을 확인할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적절한 </a:t>
            </a:r>
            <a:r>
              <a:rPr lang="en-US" altLang="ko-KR" dirty="0" smtClean="0"/>
              <a:t>initial point</a:t>
            </a:r>
            <a:r>
              <a:rPr lang="ko-KR" altLang="en-US" dirty="0" smtClean="0"/>
              <a:t>를 찾는 것이 중요하다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92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5734" y="345030"/>
            <a:ext cx="2939980" cy="29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Problem </a:t>
            </a:r>
            <a:r>
              <a:rPr lang="en-US" altLang="ko-KR" sz="3200" dirty="0" smtClean="0"/>
              <a:t>5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048398"/>
            <a:ext cx="3986784" cy="2990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1" r="8355" b="12150"/>
          <a:stretch/>
        </p:blipFill>
        <p:spPr>
          <a:xfrm>
            <a:off x="5431536" y="643096"/>
            <a:ext cx="4315968" cy="3514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2106" y="4146782"/>
            <a:ext cx="3587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MI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input</a:t>
            </a:r>
            <a:r>
              <a:rPr lang="ko-KR" altLang="en-US" sz="1400" dirty="0" smtClean="0"/>
              <a:t>으로 사용한 </a:t>
            </a:r>
            <a:r>
              <a:rPr lang="en-US" altLang="ko-KR" sz="1400" dirty="0" err="1" smtClean="0"/>
              <a:t>fminsearch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067545" y="1161922"/>
            <a:ext cx="161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x</a:t>
            </a:r>
            <a:r>
              <a:rPr lang="ko-KR" altLang="en-US" sz="1200" dirty="0" smtClean="0"/>
              <a:t>축으로 </a:t>
            </a:r>
            <a:r>
              <a:rPr lang="en-US" altLang="ko-KR" sz="1200" dirty="0" smtClean="0"/>
              <a:t>17</a:t>
            </a:r>
          </a:p>
          <a:p>
            <a:r>
              <a:rPr lang="en-US" altLang="ko-KR" sz="1200" dirty="0"/>
              <a:t>y</a:t>
            </a:r>
            <a:r>
              <a:rPr lang="ko-KR" altLang="en-US" sz="1200" dirty="0" smtClean="0"/>
              <a:t>축으로 </a:t>
            </a:r>
            <a:r>
              <a:rPr lang="en-US" altLang="ko-KR" sz="1200" dirty="0" smtClean="0"/>
              <a:t>-19 </a:t>
            </a:r>
            <a:r>
              <a:rPr lang="ko-KR" altLang="en-US" sz="1200" dirty="0" smtClean="0"/>
              <a:t>이동</a:t>
            </a:r>
            <a:endParaRPr lang="en-US" altLang="ko-KR" sz="1200" dirty="0" smtClean="0"/>
          </a:p>
          <a:p>
            <a:r>
              <a:rPr lang="en-US" altLang="ko-KR" sz="1200" dirty="0" smtClean="0"/>
              <a:t>Initial point (-5,-5)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94360" y="4818884"/>
            <a:ext cx="11503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minsearch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initial point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target point</a:t>
            </a:r>
            <a:r>
              <a:rPr lang="ko-KR" altLang="en-US" dirty="0" smtClean="0"/>
              <a:t>와 차이가 클 수록 </a:t>
            </a:r>
            <a:r>
              <a:rPr lang="en-US" altLang="ko-KR" dirty="0" err="1" smtClean="0"/>
              <a:t>fminsearch</a:t>
            </a:r>
            <a:r>
              <a:rPr lang="ko-KR" altLang="en-US" dirty="0" smtClean="0"/>
              <a:t>가 정확한 </a:t>
            </a:r>
            <a:r>
              <a:rPr lang="en-US" altLang="ko-KR" dirty="0" smtClean="0"/>
              <a:t>translate point</a:t>
            </a:r>
            <a:r>
              <a:rPr lang="ko-KR" altLang="en-US" dirty="0" smtClean="0"/>
              <a:t>를 찾지 못한다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Image </a:t>
            </a:r>
            <a:r>
              <a:rPr lang="en-US" altLang="ko-KR" dirty="0" err="1" smtClean="0"/>
              <a:t>substraction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registration</a:t>
            </a:r>
            <a:r>
              <a:rPr lang="ko-KR" altLang="en-US" dirty="0" smtClean="0"/>
              <a:t>이 잘 안되는 것을 확인할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적절한 </a:t>
            </a:r>
            <a:r>
              <a:rPr lang="en-US" altLang="ko-KR" dirty="0" smtClean="0"/>
              <a:t>initial point</a:t>
            </a:r>
            <a:r>
              <a:rPr lang="ko-KR" altLang="en-US" dirty="0" smtClean="0"/>
              <a:t>를 찾는 것이 중요하다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5734" y="345030"/>
            <a:ext cx="2939980" cy="298066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Problem 1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35462" y="785465"/>
            <a:ext cx="1030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원본 이미지와 왜곡된 이미지를 </a:t>
            </a:r>
            <a:r>
              <a:rPr lang="en-US" altLang="ko-KR" dirty="0" smtClean="0"/>
              <a:t>SSD</a:t>
            </a:r>
            <a:r>
              <a:rPr lang="ko-KR" altLang="en-US" dirty="0" smtClean="0"/>
              <a:t>를 활용하여 최적의 </a:t>
            </a:r>
            <a:r>
              <a:rPr lang="en-US" altLang="ko-KR" dirty="0" smtClean="0"/>
              <a:t>translation</a:t>
            </a:r>
            <a:r>
              <a:rPr lang="ko-KR" altLang="en-US" dirty="0" smtClean="0"/>
              <a:t>을 찾고 </a:t>
            </a:r>
            <a:r>
              <a:rPr lang="en-US" altLang="ko-KR" dirty="0" smtClean="0"/>
              <a:t>SSD </a:t>
            </a:r>
            <a:r>
              <a:rPr lang="ko-KR" altLang="en-US" dirty="0" smtClean="0"/>
              <a:t>그래프를 구하시오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r="9043" b="6836"/>
          <a:stretch/>
        </p:blipFill>
        <p:spPr>
          <a:xfrm>
            <a:off x="1638382" y="1154797"/>
            <a:ext cx="3416441" cy="31058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95" y="1166375"/>
            <a:ext cx="4125685" cy="3094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734" y="4667693"/>
            <a:ext cx="11641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Reference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방향으로 </a:t>
            </a:r>
            <a:r>
              <a:rPr lang="en-US" altLang="ko-KR" dirty="0" smtClean="0"/>
              <a:t>14, y</a:t>
            </a:r>
            <a:r>
              <a:rPr lang="ko-KR" altLang="en-US" dirty="0" smtClean="0"/>
              <a:t>축 방향으로 </a:t>
            </a:r>
            <a:r>
              <a:rPr lang="en-US" altLang="ko-KR" dirty="0" smtClean="0"/>
              <a:t>-9</a:t>
            </a:r>
            <a:r>
              <a:rPr lang="ko-KR" altLang="en-US" dirty="0" smtClean="0"/>
              <a:t>만큼 이동했을 때 </a:t>
            </a:r>
            <a:r>
              <a:rPr lang="en-US" altLang="ko-KR" dirty="0" smtClean="0"/>
              <a:t>Translate</a:t>
            </a:r>
            <a:r>
              <a:rPr lang="ko-KR" altLang="en-US" dirty="0" smtClean="0"/>
              <a:t>와의 </a:t>
            </a:r>
            <a:r>
              <a:rPr lang="en-US" altLang="ko-KR" dirty="0" smtClean="0"/>
              <a:t>SSD</a:t>
            </a:r>
            <a:r>
              <a:rPr lang="ko-KR" altLang="en-US" dirty="0" smtClean="0"/>
              <a:t> </a:t>
            </a:r>
            <a:r>
              <a:rPr lang="ko-KR" altLang="en-US" dirty="0" smtClean="0"/>
              <a:t>값이 가장 작았다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Translate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(-14, 9)</a:t>
            </a:r>
            <a:r>
              <a:rPr lang="ko-KR" altLang="en-US" dirty="0" smtClean="0"/>
              <a:t>만큼 이동시켜 </a:t>
            </a:r>
            <a:r>
              <a:rPr lang="en-US" altLang="ko-KR" dirty="0" smtClean="0"/>
              <a:t>Result</a:t>
            </a:r>
            <a:r>
              <a:rPr lang="ko-KR" altLang="en-US" dirty="0" smtClean="0"/>
              <a:t>를 만들고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image </a:t>
            </a:r>
            <a:r>
              <a:rPr lang="en-US" altLang="ko-KR" dirty="0" err="1" smtClean="0"/>
              <a:t>substraction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 결과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와 일치한다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Translate </a:t>
            </a:r>
            <a:r>
              <a:rPr lang="ko-KR" altLang="en-US" dirty="0" smtClean="0"/>
              <a:t>된 이미지는 </a:t>
            </a:r>
            <a:r>
              <a:rPr lang="ko-KR" altLang="en-US" dirty="0" smtClean="0"/>
              <a:t>손실되는 부분이 </a:t>
            </a:r>
            <a:r>
              <a:rPr lang="ko-KR" altLang="en-US" dirty="0" smtClean="0"/>
              <a:t>발생하고 </a:t>
            </a:r>
            <a:r>
              <a:rPr lang="en-US" altLang="ko-KR" dirty="0" smtClean="0"/>
              <a:t>image </a:t>
            </a:r>
            <a:r>
              <a:rPr lang="en-US" altLang="ko-KR" dirty="0" err="1" smtClean="0"/>
              <a:t>substraction</a:t>
            </a:r>
            <a:r>
              <a:rPr lang="ko-KR" altLang="en-US" dirty="0" smtClean="0"/>
              <a:t>을 통해 해당 부분을 확인할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72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5734" y="345030"/>
            <a:ext cx="2939980" cy="29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Problem 2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135462" y="785465"/>
            <a:ext cx="1030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원본 이미지와 왜곡된 이미지를 </a:t>
            </a:r>
            <a:r>
              <a:rPr lang="en-US" altLang="ko-KR" dirty="0" smtClean="0"/>
              <a:t>MI</a:t>
            </a:r>
            <a:r>
              <a:rPr lang="ko-KR" altLang="en-US" dirty="0" smtClean="0"/>
              <a:t>를 활용하여 최적의 </a:t>
            </a:r>
            <a:r>
              <a:rPr lang="en-US" altLang="ko-KR" dirty="0" smtClean="0"/>
              <a:t>translation</a:t>
            </a:r>
            <a:r>
              <a:rPr lang="ko-KR" altLang="en-US" dirty="0" smtClean="0"/>
              <a:t>을 찾고 </a:t>
            </a:r>
            <a:r>
              <a:rPr lang="en-US" altLang="ko-KR" dirty="0" smtClean="0"/>
              <a:t>MI </a:t>
            </a:r>
            <a:r>
              <a:rPr lang="ko-KR" altLang="en-US" dirty="0" smtClean="0"/>
              <a:t>그래프를 구하시오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3" r="10277" b="8092"/>
          <a:stretch/>
        </p:blipFill>
        <p:spPr>
          <a:xfrm>
            <a:off x="518764" y="1134635"/>
            <a:ext cx="2553920" cy="23598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" r="3770" b="3320"/>
          <a:stretch/>
        </p:blipFill>
        <p:spPr>
          <a:xfrm>
            <a:off x="3217427" y="1275388"/>
            <a:ext cx="2869642" cy="22727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" r="7711" b="4097"/>
          <a:stretch/>
        </p:blipFill>
        <p:spPr>
          <a:xfrm>
            <a:off x="9101455" y="1241912"/>
            <a:ext cx="2725650" cy="22525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r="7322" b="4196"/>
          <a:stretch/>
        </p:blipFill>
        <p:spPr>
          <a:xfrm>
            <a:off x="6101185" y="1241912"/>
            <a:ext cx="2833968" cy="23396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5734" y="3843653"/>
            <a:ext cx="11641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Reference</a:t>
            </a:r>
            <a:r>
              <a:rPr lang="ko-KR" altLang="en-US" dirty="0"/>
              <a:t>를 </a:t>
            </a:r>
            <a:r>
              <a:rPr lang="en-US" altLang="ko-KR" dirty="0"/>
              <a:t>X</a:t>
            </a:r>
            <a:r>
              <a:rPr lang="ko-KR" altLang="en-US" dirty="0"/>
              <a:t>축 방향으로 </a:t>
            </a:r>
            <a:r>
              <a:rPr lang="en-US" altLang="ko-KR" dirty="0"/>
              <a:t>14, y</a:t>
            </a:r>
            <a:r>
              <a:rPr lang="ko-KR" altLang="en-US" dirty="0"/>
              <a:t>축 방향으로 </a:t>
            </a:r>
            <a:r>
              <a:rPr lang="en-US" altLang="ko-KR" dirty="0"/>
              <a:t>-9</a:t>
            </a:r>
            <a:r>
              <a:rPr lang="ko-KR" altLang="en-US" dirty="0"/>
              <a:t>만큼 이동했을 때 </a:t>
            </a:r>
            <a:r>
              <a:rPr lang="en-US" altLang="ko-KR" dirty="0"/>
              <a:t>Translate</a:t>
            </a:r>
            <a:r>
              <a:rPr lang="ko-KR" altLang="en-US" dirty="0"/>
              <a:t>와의 </a:t>
            </a:r>
            <a:r>
              <a:rPr lang="en-US" altLang="ko-KR" dirty="0" smtClean="0"/>
              <a:t>MI</a:t>
            </a:r>
            <a:r>
              <a:rPr lang="ko-KR" altLang="en-US" dirty="0" smtClean="0"/>
              <a:t> </a:t>
            </a:r>
            <a:r>
              <a:rPr lang="ko-KR" altLang="en-US" dirty="0"/>
              <a:t>값이 가장 컸</a:t>
            </a:r>
            <a:r>
              <a:rPr lang="ko-KR" altLang="en-US" dirty="0" smtClean="0"/>
              <a:t>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Translate</a:t>
            </a:r>
            <a:r>
              <a:rPr lang="ko-KR" altLang="en-US" dirty="0"/>
              <a:t>를 </a:t>
            </a:r>
            <a:r>
              <a:rPr lang="en-US" altLang="ko-KR" dirty="0"/>
              <a:t>(-14, 9)</a:t>
            </a:r>
            <a:r>
              <a:rPr lang="ko-KR" altLang="en-US" dirty="0"/>
              <a:t>만큼 이동시켜 </a:t>
            </a:r>
            <a:r>
              <a:rPr lang="en-US" altLang="ko-KR" dirty="0"/>
              <a:t>Result</a:t>
            </a:r>
            <a:r>
              <a:rPr lang="ko-KR" altLang="en-US" dirty="0"/>
              <a:t>를 만들고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image </a:t>
            </a:r>
            <a:r>
              <a:rPr lang="en-US" altLang="ko-KR" dirty="0" err="1"/>
              <a:t>substraction</a:t>
            </a:r>
            <a:r>
              <a:rPr lang="en-US" altLang="ko-KR" dirty="0"/>
              <a:t> </a:t>
            </a:r>
            <a:r>
              <a:rPr lang="ko-KR" altLang="en-US" dirty="0"/>
              <a:t>한 결과 </a:t>
            </a:r>
            <a:r>
              <a:rPr lang="en-US" altLang="ko-KR" dirty="0"/>
              <a:t>Reference</a:t>
            </a:r>
            <a:r>
              <a:rPr lang="ko-KR" altLang="en-US" dirty="0"/>
              <a:t>와 일치한다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Translate </a:t>
            </a:r>
            <a:r>
              <a:rPr lang="ko-KR" altLang="en-US" dirty="0" smtClean="0"/>
              <a:t>된 </a:t>
            </a:r>
            <a:r>
              <a:rPr lang="ko-KR" altLang="en-US" dirty="0" smtClean="0"/>
              <a:t>이미지가 손실되는 부분이 발생하고 </a:t>
            </a:r>
            <a:r>
              <a:rPr lang="en-US" altLang="ko-KR" dirty="0" smtClean="0"/>
              <a:t>image </a:t>
            </a:r>
            <a:r>
              <a:rPr lang="en-US" altLang="ko-KR" dirty="0" err="1" smtClean="0"/>
              <a:t>substraction</a:t>
            </a:r>
            <a:r>
              <a:rPr lang="ko-KR" altLang="en-US" dirty="0" smtClean="0"/>
              <a:t>을 통해 해당 부분을 확인할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Joint Histogram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Result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Translate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registration</a:t>
            </a:r>
            <a:r>
              <a:rPr lang="ko-KR" altLang="en-US" dirty="0" smtClean="0"/>
              <a:t>이 잘 된 것을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43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5734" y="345030"/>
            <a:ext cx="2939980" cy="29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Problem 3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129602" y="795321"/>
            <a:ext cx="1026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원본 이미지를 </a:t>
            </a:r>
            <a:r>
              <a:rPr lang="en-US" altLang="ko-KR" dirty="0" err="1" smtClean="0"/>
              <a:t>maketform</a:t>
            </a:r>
            <a:r>
              <a:rPr lang="ko-KR" altLang="en-US" dirty="0" smtClean="0"/>
              <a:t>을 통해 임의의 왜곡 이미지를 생성하고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원본 이미지와 </a:t>
            </a:r>
            <a:r>
              <a:rPr lang="en-US" altLang="ko-KR" dirty="0" smtClean="0"/>
              <a:t>registration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SSD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MI</a:t>
            </a:r>
            <a:r>
              <a:rPr lang="ko-KR" altLang="en-US" dirty="0" smtClean="0"/>
              <a:t>를 활용하여 구현 해본다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0260" y="4448929"/>
            <a:ext cx="11203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</a:t>
            </a:r>
            <a:r>
              <a:rPr lang="en-US" altLang="ko-KR" dirty="0" err="1" smtClean="0"/>
              <a:t>andi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명령어를 이용한 임의의 왜곡 </a:t>
            </a:r>
            <a:r>
              <a:rPr lang="ko-KR" altLang="en-US" dirty="0" smtClean="0"/>
              <a:t>이미지 생성</a:t>
            </a:r>
            <a:r>
              <a:rPr lang="en-US" altLang="ko-KR" dirty="0" smtClean="0"/>
              <a:t>(Before)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zero-padding mask</a:t>
            </a:r>
            <a:r>
              <a:rPr lang="ko-KR" altLang="en-US" dirty="0" smtClean="0"/>
              <a:t>를 이용하여 </a:t>
            </a:r>
            <a:r>
              <a:rPr lang="ko-KR" altLang="en-US" dirty="0" smtClean="0"/>
              <a:t>이미지가 손실되는 것을</a:t>
            </a:r>
            <a:r>
              <a:rPr lang="ko-KR" altLang="en-US" dirty="0" smtClean="0"/>
              <a:t> 방지</a:t>
            </a:r>
            <a:r>
              <a:rPr lang="en-US" altLang="ko-KR" dirty="0" smtClean="0"/>
              <a:t>(Atlas)</a:t>
            </a:r>
          </a:p>
          <a:p>
            <a:endParaRPr lang="en-US" altLang="ko-KR" dirty="0"/>
          </a:p>
          <a:p>
            <a:r>
              <a:rPr lang="en-US" altLang="ko-KR" dirty="0" smtClean="0"/>
              <a:t>SSD, MI</a:t>
            </a:r>
            <a:r>
              <a:rPr lang="ko-KR" altLang="en-US" dirty="0" smtClean="0"/>
              <a:t>를 통해 최적의 </a:t>
            </a:r>
            <a:r>
              <a:rPr lang="en-US" altLang="ko-KR" dirty="0" smtClean="0"/>
              <a:t>Translation</a:t>
            </a:r>
            <a:r>
              <a:rPr lang="ko-KR" altLang="en-US" dirty="0" smtClean="0"/>
              <a:t>을 찾고 </a:t>
            </a:r>
            <a:r>
              <a:rPr lang="en-US" altLang="ko-KR" dirty="0" smtClean="0"/>
              <a:t>Before </a:t>
            </a:r>
            <a:r>
              <a:rPr lang="ko-KR" altLang="en-US" dirty="0" smtClean="0"/>
              <a:t>이미지를 </a:t>
            </a:r>
            <a:r>
              <a:rPr lang="en-US" altLang="ko-KR" dirty="0" smtClean="0"/>
              <a:t>translate(Translation)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Image </a:t>
            </a:r>
            <a:r>
              <a:rPr lang="en-US" altLang="ko-KR" dirty="0" err="1" smtClean="0"/>
              <a:t>substraction</a:t>
            </a:r>
            <a:r>
              <a:rPr lang="ko-KR" altLang="en-US" dirty="0" smtClean="0"/>
              <a:t>을 통해 완전한 </a:t>
            </a:r>
            <a:r>
              <a:rPr lang="en-US" altLang="ko-KR" dirty="0" smtClean="0"/>
              <a:t>registration</a:t>
            </a:r>
            <a:r>
              <a:rPr lang="ko-KR" altLang="en-US" dirty="0" smtClean="0"/>
              <a:t>이 되는 것을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r="7739" b="10824"/>
          <a:stretch/>
        </p:blipFill>
        <p:spPr>
          <a:xfrm>
            <a:off x="7249005" y="1118486"/>
            <a:ext cx="4332723" cy="35773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r="3017"/>
          <a:stretch/>
        </p:blipFill>
        <p:spPr>
          <a:xfrm>
            <a:off x="823964" y="1893828"/>
            <a:ext cx="2775403" cy="22277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3783"/>
          <a:stretch/>
        </p:blipFill>
        <p:spPr>
          <a:xfrm>
            <a:off x="4145648" y="1886633"/>
            <a:ext cx="2730640" cy="22277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3963" y="1517301"/>
            <a:ext cx="136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Translation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17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5734" y="345030"/>
            <a:ext cx="2939980" cy="29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Problem 3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00746" y="783772"/>
            <a:ext cx="136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Rotation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r="7927" b="10330"/>
          <a:stretch/>
        </p:blipFill>
        <p:spPr>
          <a:xfrm>
            <a:off x="7202646" y="121063"/>
            <a:ext cx="4807682" cy="39456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r="7370"/>
          <a:stretch/>
        </p:blipFill>
        <p:spPr>
          <a:xfrm>
            <a:off x="213885" y="1082766"/>
            <a:ext cx="2750749" cy="23153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r="5290"/>
          <a:stretch/>
        </p:blipFill>
        <p:spPr>
          <a:xfrm>
            <a:off x="3720760" y="1082766"/>
            <a:ext cx="2725760" cy="231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734" y="3544645"/>
            <a:ext cx="11203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</a:t>
            </a:r>
            <a:r>
              <a:rPr lang="en-US" altLang="ko-KR" dirty="0" err="1" smtClean="0"/>
              <a:t>andi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명령어를 이용한 임의의 왜곡 </a:t>
            </a:r>
            <a:r>
              <a:rPr lang="ko-KR" altLang="en-US" dirty="0" smtClean="0"/>
              <a:t>이미지 생성</a:t>
            </a:r>
            <a:r>
              <a:rPr lang="en-US" altLang="ko-KR" dirty="0" smtClean="0"/>
              <a:t>(Before)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zero-padding mask</a:t>
            </a:r>
            <a:r>
              <a:rPr lang="ko-KR" altLang="en-US" dirty="0"/>
              <a:t>를 이용하여 이미지가 손실되는 것을 방지</a:t>
            </a:r>
            <a:r>
              <a:rPr lang="en-US" altLang="ko-KR" dirty="0"/>
              <a:t>(Atlas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SSD, MI</a:t>
            </a:r>
            <a:r>
              <a:rPr lang="ko-KR" altLang="en-US" dirty="0"/>
              <a:t>를 통해 최적의 </a:t>
            </a:r>
            <a:r>
              <a:rPr lang="en-US" altLang="ko-KR" dirty="0"/>
              <a:t>Translation</a:t>
            </a:r>
            <a:r>
              <a:rPr lang="ko-KR" altLang="en-US" dirty="0"/>
              <a:t>을 찾고 </a:t>
            </a:r>
            <a:r>
              <a:rPr lang="en-US" altLang="ko-KR" dirty="0"/>
              <a:t>Before </a:t>
            </a:r>
            <a:r>
              <a:rPr lang="ko-KR" altLang="en-US" dirty="0"/>
              <a:t>이미지를 </a:t>
            </a:r>
            <a:r>
              <a:rPr lang="en-US" altLang="ko-KR" dirty="0"/>
              <a:t>translate(Translation)</a:t>
            </a:r>
          </a:p>
          <a:p>
            <a:endParaRPr lang="en-US" altLang="ko-KR" dirty="0"/>
          </a:p>
          <a:p>
            <a:r>
              <a:rPr lang="en-US" altLang="ko-KR" dirty="0" smtClean="0"/>
              <a:t>Image </a:t>
            </a:r>
            <a:r>
              <a:rPr lang="en-US" altLang="ko-KR" dirty="0" err="1" smtClean="0"/>
              <a:t>substraction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registration</a:t>
            </a:r>
            <a:r>
              <a:rPr lang="ko-KR" altLang="en-US" dirty="0" smtClean="0"/>
              <a:t>이 완전히 되지 않는 것을 확인할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Rotation</a:t>
            </a:r>
            <a:r>
              <a:rPr lang="ko-KR" altLang="en-US" dirty="0" smtClean="0"/>
              <a:t>으로 인해 정수 값을 갖지 못하는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발생하여 </a:t>
            </a:r>
            <a:r>
              <a:rPr lang="ko-KR" altLang="en-US" dirty="0" smtClean="0"/>
              <a:t>이미지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손실이 일어난다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Interpolation</a:t>
            </a:r>
            <a:r>
              <a:rPr lang="ko-KR" altLang="en-US" dirty="0" smtClean="0"/>
              <a:t>이 필요할 것으로 생각된다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5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5734" y="345030"/>
            <a:ext cx="2939980" cy="29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Problem 4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129602" y="795321"/>
            <a:ext cx="1026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원본 이미지를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</a:t>
            </a:r>
            <a:r>
              <a:rPr lang="en-US" altLang="ko-KR" dirty="0" smtClean="0"/>
              <a:t>, 0.5</a:t>
            </a:r>
            <a:r>
              <a:rPr lang="ko-KR" altLang="en-US" dirty="0" smtClean="0"/>
              <a:t>배 </a:t>
            </a:r>
            <a:r>
              <a:rPr lang="en-US" altLang="ko-KR" dirty="0" smtClean="0"/>
              <a:t>interpolation </a:t>
            </a:r>
            <a:r>
              <a:rPr lang="ko-KR" altLang="en-US" dirty="0" smtClean="0"/>
              <a:t>해보시오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3" y="1316878"/>
            <a:ext cx="2511100" cy="25111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r="11525" b="9287"/>
          <a:stretch/>
        </p:blipFill>
        <p:spPr>
          <a:xfrm>
            <a:off x="9082162" y="3935713"/>
            <a:ext cx="2671798" cy="277162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2" r="12001" b="9509"/>
          <a:stretch/>
        </p:blipFill>
        <p:spPr>
          <a:xfrm>
            <a:off x="9082162" y="1164653"/>
            <a:ext cx="2580610" cy="26998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r="11219" b="9732"/>
          <a:stretch/>
        </p:blipFill>
        <p:spPr>
          <a:xfrm>
            <a:off x="5893547" y="1164653"/>
            <a:ext cx="2648763" cy="272931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9" r="11555" b="9320"/>
          <a:stretch/>
        </p:blipFill>
        <p:spPr>
          <a:xfrm>
            <a:off x="5893547" y="3985905"/>
            <a:ext cx="2653422" cy="27716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4983" y="3911987"/>
            <a:ext cx="18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256 X 256</a:t>
            </a:r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>
            <a:off x="3860860" y="2277582"/>
            <a:ext cx="951182" cy="5953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69968" y="1908250"/>
            <a:ext cx="113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배 확대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58618" y="785136"/>
            <a:ext cx="18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512 X 512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1887" y="5136860"/>
            <a:ext cx="508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Interpolation</a:t>
            </a:r>
            <a:r>
              <a:rPr lang="ko-KR" altLang="en-US" dirty="0" smtClean="0"/>
              <a:t>에 의해 </a:t>
            </a:r>
            <a:r>
              <a:rPr lang="en-US" altLang="ko-KR" dirty="0" smtClean="0"/>
              <a:t>high resolution</a:t>
            </a:r>
            <a:r>
              <a:rPr lang="ko-KR" altLang="en-US" dirty="0" smtClean="0"/>
              <a:t>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43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r="11048" b="9066"/>
          <a:stretch/>
        </p:blipFill>
        <p:spPr>
          <a:xfrm>
            <a:off x="8412481" y="655107"/>
            <a:ext cx="3324386" cy="3425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r="11089" b="9597"/>
          <a:stretch/>
        </p:blipFill>
        <p:spPr>
          <a:xfrm>
            <a:off x="198250" y="643096"/>
            <a:ext cx="3361927" cy="3425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7" r="11816" b="8846"/>
          <a:stretch/>
        </p:blipFill>
        <p:spPr>
          <a:xfrm>
            <a:off x="4343249" y="655107"/>
            <a:ext cx="3286160" cy="343799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25734" y="345030"/>
            <a:ext cx="2939980" cy="29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Problem 4</a:t>
            </a:r>
            <a:endParaRPr lang="ko-KR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5734" y="5065776"/>
            <a:ext cx="997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Interpolation </a:t>
            </a:r>
            <a:r>
              <a:rPr lang="ko-KR" altLang="en-US" dirty="0" smtClean="0"/>
              <a:t>방법에 따라 이미지 간 차이가 나타날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29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4" y="858766"/>
            <a:ext cx="2666554" cy="26665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6" r="16857" b="9543"/>
          <a:stretch/>
        </p:blipFill>
        <p:spPr>
          <a:xfrm>
            <a:off x="8343991" y="3685304"/>
            <a:ext cx="2784255" cy="29860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r="16069" b="9407"/>
          <a:stretch/>
        </p:blipFill>
        <p:spPr>
          <a:xfrm>
            <a:off x="8343992" y="649098"/>
            <a:ext cx="2784255" cy="29585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5" r="16344" b="9132"/>
          <a:stretch/>
        </p:blipFill>
        <p:spPr>
          <a:xfrm>
            <a:off x="5205794" y="643096"/>
            <a:ext cx="2768394" cy="29585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8" r="16037" b="10049"/>
          <a:stretch/>
        </p:blipFill>
        <p:spPr>
          <a:xfrm>
            <a:off x="5128752" y="3685304"/>
            <a:ext cx="2845436" cy="2986095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325734" y="345030"/>
            <a:ext cx="2939980" cy="29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Problem 4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051560" y="3740990"/>
            <a:ext cx="18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256 X 256</a:t>
            </a:r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3504244" y="2257534"/>
            <a:ext cx="951182" cy="5953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13352" y="1888202"/>
            <a:ext cx="113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배 축소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86417" y="354446"/>
            <a:ext cx="18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128 X 128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5734" y="4809019"/>
            <a:ext cx="508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Interpolation</a:t>
            </a:r>
            <a:r>
              <a:rPr lang="ko-KR" altLang="en-US" dirty="0" smtClean="0"/>
              <a:t>에 의해 </a:t>
            </a:r>
            <a:r>
              <a:rPr lang="en-US" altLang="ko-KR" dirty="0" smtClean="0"/>
              <a:t>low resolution</a:t>
            </a:r>
            <a:r>
              <a:rPr lang="ko-KR" altLang="en-US" dirty="0" smtClean="0"/>
              <a:t>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1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2" r="25664" b="24836"/>
          <a:stretch/>
        </p:blipFill>
        <p:spPr>
          <a:xfrm>
            <a:off x="8149628" y="643095"/>
            <a:ext cx="3287977" cy="38100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r="25882" b="24848"/>
          <a:stretch/>
        </p:blipFill>
        <p:spPr>
          <a:xfrm>
            <a:off x="325734" y="643098"/>
            <a:ext cx="3332377" cy="38100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5" r="27608" b="23888"/>
          <a:stretch/>
        </p:blipFill>
        <p:spPr>
          <a:xfrm>
            <a:off x="4354868" y="643097"/>
            <a:ext cx="3218863" cy="388045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25734" y="345030"/>
            <a:ext cx="2939980" cy="29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Problem 4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36046" y="4992624"/>
            <a:ext cx="997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Interpolation </a:t>
            </a:r>
            <a:r>
              <a:rPr lang="ko-KR" altLang="en-US" dirty="0" smtClean="0"/>
              <a:t>방법에 따라 이미지 간 차이가 나타날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4023360" y="3520440"/>
            <a:ext cx="923544" cy="10031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4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603</Words>
  <Application>Microsoft Office PowerPoint</Application>
  <PresentationFormat>와이드스크린</PresentationFormat>
  <Paragraphs>89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Matlab 실습</vt:lpstr>
      <vt:lpstr>Problem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실습</dc:title>
  <dc:creator>skku</dc:creator>
  <cp:lastModifiedBy>skku</cp:lastModifiedBy>
  <cp:revision>50</cp:revision>
  <dcterms:created xsi:type="dcterms:W3CDTF">2019-07-17T08:37:50Z</dcterms:created>
  <dcterms:modified xsi:type="dcterms:W3CDTF">2019-07-19T05:28:01Z</dcterms:modified>
</cp:coreProperties>
</file>